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60" r:id="rId4"/>
    <p:sldId id="261" r:id="rId5"/>
    <p:sldId id="277" r:id="rId6"/>
    <p:sldId id="279" r:id="rId7"/>
    <p:sldId id="281" r:id="rId8"/>
    <p:sldId id="286" r:id="rId9"/>
    <p:sldId id="288" r:id="rId10"/>
    <p:sldId id="289" r:id="rId11"/>
    <p:sldId id="295" r:id="rId12"/>
    <p:sldId id="296" r:id="rId13"/>
    <p:sldId id="305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7" r:id="rId22"/>
    <p:sldId id="328" r:id="rId23"/>
    <p:sldId id="329" r:id="rId24"/>
    <p:sldId id="325" r:id="rId25"/>
    <p:sldId id="330" r:id="rId26"/>
  </p:sldIdLst>
  <p:sldSz cx="9906000" cy="6858000" type="A4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0" autoAdjust="0"/>
    <p:restoredTop sz="94660"/>
  </p:normalViewPr>
  <p:slideViewPr>
    <p:cSldViewPr>
      <p:cViewPr>
        <p:scale>
          <a:sx n="90" d="100"/>
          <a:sy n="90" d="100"/>
        </p:scale>
        <p:origin x="-1992" y="-54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3C599-1567-4D6F-BC96-BC1BBD03FBE2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2DE3F-2193-4E4A-9B2F-8A10D5575DD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6032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759" y="0"/>
            <a:ext cx="9937818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7574" y="1871133"/>
            <a:ext cx="5537731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7574" y="3657597"/>
            <a:ext cx="5537731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86377" y="5037663"/>
            <a:ext cx="729192" cy="279400"/>
          </a:xfrm>
        </p:spPr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73" y="5037663"/>
            <a:ext cx="4236891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7483" y="5037663"/>
            <a:ext cx="447823" cy="279400"/>
          </a:xfrm>
        </p:spPr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7575" y="3522131"/>
            <a:ext cx="55377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14" y="4815415"/>
            <a:ext cx="780785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6160" y="1041401"/>
            <a:ext cx="821110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514" y="5382153"/>
            <a:ext cx="7807854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393" y="982132"/>
            <a:ext cx="7794095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9393" y="4343401"/>
            <a:ext cx="7794095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34388" y="4140199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9" y="982132"/>
            <a:ext cx="7553324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0785" y="3352800"/>
            <a:ext cx="718185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4" y="4343401"/>
            <a:ext cx="780785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700386" y="879961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12717" y="2827870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134388" y="4140199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15" y="3308581"/>
            <a:ext cx="780785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4" y="4777381"/>
            <a:ext cx="780785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9" y="982132"/>
            <a:ext cx="7553324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052514" y="3639312"/>
            <a:ext cx="780785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4" y="4529667"/>
            <a:ext cx="780785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700386" y="879961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2717" y="2599261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134388" y="3429000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14" y="982132"/>
            <a:ext cx="7807854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052514" y="3630168"/>
            <a:ext cx="780785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3" y="4470401"/>
            <a:ext cx="7807857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34388" y="3429000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34388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1978" y="982133"/>
            <a:ext cx="1536352" cy="489373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2512" y="982132"/>
            <a:ext cx="6039333" cy="4893734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0191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134388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244" y="1752606"/>
            <a:ext cx="6628934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7242" y="3846053"/>
            <a:ext cx="6628936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35338" y="3710585"/>
            <a:ext cx="663274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134388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4989" y="2560320"/>
            <a:ext cx="3833622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342" y="2560320"/>
            <a:ext cx="3833622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3" y="2658533"/>
            <a:ext cx="3833622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2513" y="3243264"/>
            <a:ext cx="3833622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1795" y="2658533"/>
            <a:ext cx="3833622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1795" y="3243264"/>
            <a:ext cx="3833622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34388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34388" y="2421466"/>
            <a:ext cx="76434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223" y="1388534"/>
            <a:ext cx="302124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68" y="982133"/>
            <a:ext cx="4443942" cy="4893735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1223" y="3031065"/>
            <a:ext cx="3021244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134388" y="2912533"/>
            <a:ext cx="285553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11" y="1883832"/>
            <a:ext cx="507147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77051" y="1041400"/>
            <a:ext cx="248896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511" y="3255432"/>
            <a:ext cx="507147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86" y="0"/>
            <a:ext cx="9936845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2515" y="982134"/>
            <a:ext cx="7800972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514" y="2556932"/>
            <a:ext cx="7800972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50470" y="5969000"/>
            <a:ext cx="13001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CCF9CC-DF1E-4A4A-97C2-85420D6470CC}" type="datetimeFigureOut">
              <a:rPr lang="tr-TR" smtClean="0"/>
              <a:t>8.2.2017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2514" y="5969000"/>
            <a:ext cx="5936044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2545" y="5969000"/>
            <a:ext cx="440942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B13D51E-2835-4EF0-9909-E87576068D7E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COLLECTION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2114" y="-350838"/>
            <a:ext cx="10691813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-1383704" y="3916506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" pitchFamily="18" charset="-94"/>
                <a:ea typeface="Adobe Fangsong Std R" pitchFamily="18" charset="-128"/>
                <a:cs typeface="Aharoni" panose="02010803020104030203" pitchFamily="2" charset="-79"/>
              </a:rPr>
              <a:t>- PYJAMAS WOMAN-</a:t>
            </a:r>
          </a:p>
          <a:p>
            <a:pPr algn="ctr"/>
            <a:r>
              <a:rPr lang="tr-TR" sz="24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" pitchFamily="18" charset="-94"/>
                <a:ea typeface="Adobe Fangsong Std R" pitchFamily="18" charset="-128"/>
                <a:cs typeface="Aharoni" panose="02010803020104030203" pitchFamily="2" charset="-79"/>
              </a:rPr>
              <a:t> COLLECTION</a:t>
            </a:r>
            <a:endParaRPr lang="tr-TR" sz="2400" spc="600" dirty="0">
              <a:solidFill>
                <a:schemeClr val="tx1">
                  <a:lumMod val="65000"/>
                  <a:lumOff val="35000"/>
                </a:schemeClr>
              </a:solidFill>
              <a:latin typeface="Adobe Garamond Pro" pitchFamily="18" charset="-94"/>
              <a:ea typeface="Adobe Fangsong Std R" pitchFamily="18" charset="-128"/>
              <a:cs typeface="Aharoni" panose="02010803020104030203" pitchFamily="2" charset="-79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80592" y="298824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spc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textile</a:t>
            </a:r>
            <a:endParaRPr lang="tr-TR" sz="3200" spc="3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185" y="2343466"/>
            <a:ext cx="3331469" cy="754564"/>
          </a:xfrm>
          <a:prstGeom prst="rect">
            <a:avLst/>
          </a:prstGeom>
          <a:effectLst>
            <a:outerShdw blurRad="431800" dist="50800" dir="5400000" algn="ctr" rotWithShape="0">
              <a:srgbClr val="000000">
                <a:alpha val="7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9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IMG_622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159" y="0"/>
            <a:ext cx="57908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sim 1" descr="IMG_6051"/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31" r="-1"/>
          <a:stretch/>
        </p:blipFill>
        <p:spPr>
          <a:xfrm>
            <a:off x="-159568" y="0"/>
            <a:ext cx="5180143" cy="68823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2386967" y="501317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Lydia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170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50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50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282387" y="76470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Maria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170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50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50</a:t>
            </a:r>
          </a:p>
        </p:txBody>
      </p:sp>
    </p:spTree>
    <p:extLst>
      <p:ext uri="{BB962C8B-B14F-4D97-AF65-F5344CB8AC3E}">
        <p14:creationId xmlns:p14="http://schemas.microsoft.com/office/powerpoint/2010/main" val="303548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MG_95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712" y="-7818"/>
            <a:ext cx="4951280" cy="711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IMG_9524"/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4472" y="-1"/>
            <a:ext cx="2448272" cy="710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IMG_9524"/>
          <p:cNvPicPr>
            <a:picLocks noGrp="1" noChangeAspect="1"/>
          </p:cNvPicPr>
          <p:nvPr isPhoto="1"/>
        </p:nvPicPr>
        <p:blipFill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236" y="0"/>
            <a:ext cx="2604764" cy="71042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5583800" y="5490229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Lil</a:t>
            </a:r>
            <a:endParaRPr lang="tr-TR" sz="2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</p:spTree>
    <p:extLst>
      <p:ext uri="{BB962C8B-B14F-4D97-AF65-F5344CB8AC3E}">
        <p14:creationId xmlns:p14="http://schemas.microsoft.com/office/powerpoint/2010/main" val="40136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MG_989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886" y="0"/>
            <a:ext cx="4330694" cy="686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IMG_9893"/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2" b="-1"/>
          <a:stretch/>
        </p:blipFill>
        <p:spPr>
          <a:xfrm flipH="1">
            <a:off x="-87560" y="-130629"/>
            <a:ext cx="2160240" cy="699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IMG_9893"/>
          <p:cNvPicPr>
            <a:picLocks noGrp="1" noChangeAspect="1"/>
          </p:cNvPicPr>
          <p:nvPr isPhoto="1"/>
        </p:nvPicPr>
        <p:blipFill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25213" y="19179"/>
            <a:ext cx="3651980" cy="68662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1712640" y="3789040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Lauren</a:t>
            </a:r>
            <a:endParaRPr lang="tr-TR" sz="20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100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VOILE</a:t>
            </a:r>
          </a:p>
        </p:txBody>
      </p:sp>
    </p:spTree>
    <p:extLst>
      <p:ext uri="{BB962C8B-B14F-4D97-AF65-F5344CB8AC3E}">
        <p14:creationId xmlns:p14="http://schemas.microsoft.com/office/powerpoint/2010/main" val="267184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G5A5821 - Kopy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379" y="-27384"/>
            <a:ext cx="4953000" cy="6874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KG5A5821 - Kopy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621" y="-16709"/>
            <a:ext cx="4953000" cy="68747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4160912" y="5589240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Kylie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%5</a:t>
            </a:r>
          </a:p>
        </p:txBody>
      </p:sp>
    </p:spTree>
    <p:extLst>
      <p:ext uri="{BB962C8B-B14F-4D97-AF65-F5344CB8AC3E}">
        <p14:creationId xmlns:p14="http://schemas.microsoft.com/office/powerpoint/2010/main" val="169012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um-0028 cop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52" y="0"/>
            <a:ext cx="50970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Kum-0028 cop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25008" y="0"/>
            <a:ext cx="50970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4520952" y="249170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Kerry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%5</a:t>
            </a:r>
          </a:p>
        </p:txBody>
      </p:sp>
    </p:spTree>
    <p:extLst>
      <p:ext uri="{BB962C8B-B14F-4D97-AF65-F5344CB8AC3E}">
        <p14:creationId xmlns:p14="http://schemas.microsoft.com/office/powerpoint/2010/main" val="9429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00"/>
            <a:ext cx="9943200" cy="70294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576736" y="184482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Kare</a:t>
            </a:r>
          </a:p>
          <a:p>
            <a:r>
              <a:rPr lang="tr-TR" sz="12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170 GSM</a:t>
            </a:r>
          </a:p>
          <a:p>
            <a:r>
              <a:rPr lang="tr-TR" sz="12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%5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3872880" y="5085184"/>
            <a:ext cx="3456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Karla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330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40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60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TERRY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6609184" y="511281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Kelly</a:t>
            </a:r>
            <a:endParaRPr lang="tr-TR" dirty="0" smtClean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100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EMBROIDERY VOILE</a:t>
            </a:r>
          </a:p>
        </p:txBody>
      </p:sp>
    </p:spTree>
    <p:extLst>
      <p:ext uri="{BB962C8B-B14F-4D97-AF65-F5344CB8AC3E}">
        <p14:creationId xmlns:p14="http://schemas.microsoft.com/office/powerpoint/2010/main" val="1899257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68" y="-171943"/>
            <a:ext cx="9943968" cy="702994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296816" y="-2909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Isabella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100 GSM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100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SATIN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4736976" y="141277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Ivan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120 GSM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100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POPLIN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651610" y="5404439"/>
            <a:ext cx="3456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Jasmine</a:t>
            </a:r>
            <a:endParaRPr lang="tr-TR" sz="16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90 GSM</a:t>
            </a: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100</a:t>
            </a: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POPLIN PRINTED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379802" y="5758382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Jenn</a:t>
            </a:r>
            <a:endParaRPr lang="tr-TR" sz="1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POPLIN PRINTED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175451" y="5779862"/>
            <a:ext cx="3456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Jessica</a:t>
            </a:r>
            <a:endParaRPr lang="tr-TR" sz="14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100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POPLIN PRINTED</a:t>
            </a:r>
          </a:p>
        </p:txBody>
      </p:sp>
    </p:spTree>
    <p:extLst>
      <p:ext uri="{BB962C8B-B14F-4D97-AF65-F5344CB8AC3E}">
        <p14:creationId xmlns:p14="http://schemas.microsoft.com/office/powerpoint/2010/main" val="38709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735" y="-167742"/>
            <a:ext cx="10024221" cy="702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648744" y="384026"/>
            <a:ext cx="3456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Grace</a:t>
            </a:r>
            <a:endParaRPr lang="tr-TR" sz="16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94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6</a:t>
            </a:r>
            <a:endParaRPr lang="tr-TR" sz="12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906554" y="3140968"/>
            <a:ext cx="3456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Hadley</a:t>
            </a:r>
            <a:endParaRPr lang="tr-TR" sz="16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140 GSM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95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  <a:endParaRPr lang="tr-TR" sz="12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961112" y="3167031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Halen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240 GSM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94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6</a:t>
            </a:r>
            <a:endParaRPr lang="tr-TR" sz="12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841432" y="3362267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Isabell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95</a:t>
            </a:r>
          </a:p>
          <a:p>
            <a:r>
              <a:rPr lang="tr-TR" sz="12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  <a:endParaRPr lang="tr-TR" sz="12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46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98606"/>
            <a:ext cx="10121744" cy="715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920552" y="5914198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Emma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94</a:t>
            </a: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  <a:endParaRPr lang="tr-TR" sz="12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801144" y="5931277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Erica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94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  <a:endParaRPr lang="tr-TR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457056" y="5933131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Gabriell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94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  <a:endParaRPr lang="tr-TR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7761312" y="5936839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Genesis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94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  <a:endParaRPr lang="tr-TR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2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347556" cy="731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873051" y="3933056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Elizabeth</a:t>
            </a: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155 GSM</a:t>
            </a: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%100 </a:t>
            </a:r>
            <a:endParaRPr lang="tr-TR" sz="12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1518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chkk0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081" y="-819472"/>
            <a:ext cx="5544841" cy="767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chkk0074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277760" y="-804296"/>
            <a:ext cx="4628240" cy="76774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etin kutusu 5"/>
          <p:cNvSpPr txBox="1"/>
          <p:nvPr/>
        </p:nvSpPr>
        <p:spPr>
          <a:xfrm>
            <a:off x="3080792" y="92430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Nicole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</p:spTree>
    <p:extLst>
      <p:ext uri="{BB962C8B-B14F-4D97-AF65-F5344CB8AC3E}">
        <p14:creationId xmlns:p14="http://schemas.microsoft.com/office/powerpoint/2010/main" val="89546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920552" y="5013176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Dominic</a:t>
            </a:r>
            <a:endParaRPr lang="tr-T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%100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EMBROIDERY </a:t>
            </a:r>
            <a:endParaRPr lang="tr-TR" sz="12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1656" y="-1107505"/>
            <a:ext cx="11265787" cy="79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928664" y="404664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Dominic</a:t>
            </a:r>
            <a:endParaRPr lang="tr-TR" sz="20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125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TENCEL %100 </a:t>
            </a:r>
            <a:endParaRPr lang="tr-TR" sz="12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857747" y="440733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Eliesha</a:t>
            </a:r>
            <a:endParaRPr lang="tr-TR" sz="20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VISCOSE %100 </a:t>
            </a:r>
            <a:endParaRPr lang="tr-TR" sz="12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60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906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7041232" y="3225552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Diana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%100 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SATIN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784648" y="3212976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Diamond</a:t>
            </a:r>
            <a:endParaRPr lang="tr-TR" sz="2000" dirty="0" smtClean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%100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EMBROIDERY </a:t>
            </a:r>
            <a:endParaRPr lang="tr-TR" sz="12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50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1" y="-243408"/>
            <a:ext cx="10059293" cy="724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785345" y="1052736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Crystal</a:t>
            </a:r>
            <a:endParaRPr lang="tr-TR" sz="20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75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%100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VOILE </a:t>
            </a:r>
            <a:endParaRPr lang="tr-TR" sz="12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057153" y="5805264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Corey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%100</a:t>
            </a:r>
          </a:p>
          <a:p>
            <a:r>
              <a:rPr lang="tr-T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VOILE </a:t>
            </a:r>
            <a:endParaRPr lang="tr-TR" sz="12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592960" y="5805264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Daisy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95</a:t>
            </a:r>
            <a:b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ELASTANE % 5 </a:t>
            </a:r>
            <a:endParaRPr lang="tr-TR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321152" y="108604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Daniel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100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VOILE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8049344" y="5805263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Demi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95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ELASTANE % 5</a:t>
            </a:r>
          </a:p>
        </p:txBody>
      </p:sp>
    </p:spTree>
    <p:extLst>
      <p:ext uri="{BB962C8B-B14F-4D97-AF65-F5344CB8AC3E}">
        <p14:creationId xmlns:p14="http://schemas.microsoft.com/office/powerpoint/2010/main" val="13308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83" y="-222297"/>
            <a:ext cx="10347325" cy="731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11081" y="3934030"/>
            <a:ext cx="34563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Chloe</a:t>
            </a:r>
            <a:endParaRPr lang="tr-T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TOP</a:t>
            </a:r>
            <a:endParaRPr lang="tr-TR" sz="12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%100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VOILE</a:t>
            </a:r>
            <a:endParaRPr lang="tr-TR" sz="12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10412" y="528613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Claire</a:t>
            </a:r>
          </a:p>
          <a:p>
            <a:r>
              <a:rPr lang="tr-TR" sz="1100" b="1" dirty="0" smtClean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SHORTS</a:t>
            </a:r>
            <a:endParaRPr lang="tr-TR" sz="1100" dirty="0">
              <a:solidFill>
                <a:schemeClr val="bg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90 GSM</a:t>
            </a:r>
          </a:p>
          <a:p>
            <a:r>
              <a:rPr lang="tr-T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%95</a:t>
            </a:r>
          </a:p>
          <a:p>
            <a:r>
              <a:rPr lang="tr-T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ELASTANE &amp; 5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7761312" y="3934030"/>
            <a:ext cx="345638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Christina</a:t>
            </a:r>
          </a:p>
          <a:p>
            <a:r>
              <a:rPr lang="tr-T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90 GSM</a:t>
            </a:r>
          </a:p>
          <a:p>
            <a:r>
              <a:rPr lang="tr-T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%95</a:t>
            </a:r>
          </a:p>
          <a:p>
            <a:r>
              <a:rPr lang="tr-T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ELASTANE &amp; 5</a:t>
            </a:r>
          </a:p>
        </p:txBody>
      </p:sp>
    </p:spTree>
    <p:extLst>
      <p:ext uri="{BB962C8B-B14F-4D97-AF65-F5344CB8AC3E}">
        <p14:creationId xmlns:p14="http://schemas.microsoft.com/office/powerpoint/2010/main" val="113382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68" y="-99393"/>
            <a:ext cx="9943968" cy="702994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160912" y="4581127"/>
            <a:ext cx="345638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Olivia</a:t>
            </a:r>
          </a:p>
          <a:p>
            <a:r>
              <a:rPr lang="tr-TR" sz="11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PANTS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150 GSM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%100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VOILE</a:t>
            </a:r>
          </a:p>
          <a:p>
            <a:r>
              <a:rPr lang="tr-TR" sz="12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Check</a:t>
            </a:r>
            <a:r>
              <a:rPr lang="tr-TR" sz="12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Design </a:t>
            </a:r>
            <a:r>
              <a:rPr lang="tr-TR" sz="12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Flannel</a:t>
            </a:r>
            <a:endParaRPr lang="tr-TR" sz="12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tr-TR" sz="12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4304928" y="1776648"/>
            <a:ext cx="345638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Paris</a:t>
            </a:r>
            <a:endParaRPr lang="tr-TR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1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TOP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MODAL % 95</a:t>
            </a:r>
          </a:p>
          <a:p>
            <a:r>
              <a:rPr lang="tr-TR" sz="1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ELASTANE % 5</a:t>
            </a:r>
          </a:p>
          <a:p>
            <a:r>
              <a:rPr lang="tr-TR" sz="12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Check</a:t>
            </a:r>
            <a:r>
              <a:rPr lang="tr-TR" sz="12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Design </a:t>
            </a:r>
            <a:r>
              <a:rPr lang="tr-TR" sz="12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Flannel</a:t>
            </a:r>
            <a:endParaRPr lang="tr-TR" sz="12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tr-TR" sz="1200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6033120" y="707587"/>
            <a:ext cx="3456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Rebecca</a:t>
            </a:r>
            <a:endParaRPr lang="tr-TR" sz="1600" dirty="0">
              <a:solidFill>
                <a:schemeClr val="bg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SHIRT DRESS</a:t>
            </a:r>
          </a:p>
          <a:p>
            <a:r>
              <a:rPr lang="tr-TR" sz="1200" dirty="0" smtClean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140 GSM</a:t>
            </a:r>
          </a:p>
          <a:p>
            <a:r>
              <a:rPr lang="tr-TR" sz="1200" dirty="0" smtClean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COTTON % 100</a:t>
            </a:r>
          </a:p>
          <a:p>
            <a:r>
              <a:rPr lang="tr-TR" sz="1200" dirty="0" err="1" smtClean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Check</a:t>
            </a:r>
            <a:r>
              <a:rPr lang="tr-TR" sz="1200" dirty="0" smtClean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r-TR" sz="1200" dirty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</a:t>
            </a:r>
            <a:r>
              <a:rPr lang="tr-TR" sz="1200" dirty="0" smtClean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esign </a:t>
            </a:r>
            <a:r>
              <a:rPr lang="tr-TR" sz="1200" dirty="0" err="1" smtClean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Flannel</a:t>
            </a:r>
            <a:endParaRPr lang="tr-TR" sz="1200" dirty="0" smtClean="0">
              <a:solidFill>
                <a:schemeClr val="bg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6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2113" y="-340862"/>
            <a:ext cx="10691813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-1383704" y="37890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" pitchFamily="18" charset="-94"/>
                <a:ea typeface="Adobe Fangsong Std R" pitchFamily="18" charset="-128"/>
                <a:cs typeface="Aharoni" panose="02010803020104030203" pitchFamily="2" charset="-79"/>
              </a:rPr>
              <a:t>- PYJAMAS WOMAN-</a:t>
            </a:r>
          </a:p>
          <a:p>
            <a:pPr algn="ctr"/>
            <a:r>
              <a:rPr lang="tr-TR" sz="24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" pitchFamily="18" charset="-94"/>
                <a:ea typeface="Adobe Fangsong Std R" pitchFamily="18" charset="-128"/>
                <a:cs typeface="Aharoni" panose="02010803020104030203" pitchFamily="2" charset="-79"/>
              </a:rPr>
              <a:t> COLLECTION</a:t>
            </a:r>
            <a:endParaRPr lang="tr-TR" sz="2400" spc="600" dirty="0">
              <a:solidFill>
                <a:schemeClr val="tx1">
                  <a:lumMod val="65000"/>
                  <a:lumOff val="35000"/>
                </a:schemeClr>
              </a:solidFill>
              <a:latin typeface="Adobe Garamond Pro" pitchFamily="18" charset="-94"/>
              <a:ea typeface="Adobe Fangsong Std R" pitchFamily="18" charset="-128"/>
              <a:cs typeface="Aharoni" panose="02010803020104030203" pitchFamily="2" charset="-79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280592" y="2988241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spc="3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textile</a:t>
            </a:r>
            <a:endParaRPr lang="tr-TR" sz="3200" spc="3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185" y="2343466"/>
            <a:ext cx="3331469" cy="754564"/>
          </a:xfrm>
          <a:prstGeom prst="rect">
            <a:avLst/>
          </a:prstGeom>
          <a:effectLst>
            <a:outerShdw blurRad="368300" dist="50800" dir="5400000" sx="97000" sy="97000" algn="ctr" rotWithShape="0">
              <a:srgbClr val="000000">
                <a:alpha val="8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chkk062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95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chkk062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0"/>
            <a:ext cx="495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4502375" y="349677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Natalia</a:t>
            </a:r>
            <a:endParaRPr lang="tr-TR" dirty="0">
              <a:solidFill>
                <a:schemeClr val="bg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</p:spTree>
    <p:extLst>
      <p:ext uri="{BB962C8B-B14F-4D97-AF65-F5344CB8AC3E}">
        <p14:creationId xmlns:p14="http://schemas.microsoft.com/office/powerpoint/2010/main" val="1660281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chkk141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560" y="0"/>
            <a:ext cx="5169024" cy="697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chkk141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81464" y="-1"/>
            <a:ext cx="4907669" cy="69761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4502375" y="3496775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Monica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</p:spTree>
    <p:extLst>
      <p:ext uri="{BB962C8B-B14F-4D97-AF65-F5344CB8AC3E}">
        <p14:creationId xmlns:p14="http://schemas.microsoft.com/office/powerpoint/2010/main" val="285721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cksk0115bit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23" y="0"/>
            <a:ext cx="5080407" cy="703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cksk0127bi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308" y="0"/>
            <a:ext cx="5040561" cy="69792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488504" y="523781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Miranda</a:t>
            </a:r>
          </a:p>
          <a:p>
            <a:r>
              <a:rPr lang="tr-TR" sz="1200" dirty="0" smtClean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529064" y="539021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Molly</a:t>
            </a:r>
            <a:endParaRPr lang="tr-TR" dirty="0">
              <a:solidFill>
                <a:schemeClr val="bg1">
                  <a:lumMod val="9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</p:spTree>
    <p:extLst>
      <p:ext uri="{BB962C8B-B14F-4D97-AF65-F5344CB8AC3E}">
        <p14:creationId xmlns:p14="http://schemas.microsoft.com/office/powerpoint/2010/main" val="1302274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MG_0637fr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08" b="-1"/>
          <a:stretch/>
        </p:blipFill>
        <p:spPr>
          <a:xfrm>
            <a:off x="-29252" y="-261257"/>
            <a:ext cx="4953000" cy="711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IMG_0660f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544" y="-27384"/>
            <a:ext cx="5025008" cy="69577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200472" y="252030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Mia</a:t>
            </a:r>
            <a:endParaRPr lang="tr-TR" dirty="0">
              <a:solidFill>
                <a:schemeClr val="bg1">
                  <a:lumMod val="8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241032" y="267270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Michael</a:t>
            </a:r>
          </a:p>
          <a:p>
            <a:r>
              <a:rPr lang="tr-TR" sz="1200" dirty="0" smtClean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</p:spTree>
    <p:extLst>
      <p:ext uri="{BB962C8B-B14F-4D97-AF65-F5344CB8AC3E}">
        <p14:creationId xmlns:p14="http://schemas.microsoft.com/office/powerpoint/2010/main" val="8724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MG_1079fr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406" y="0"/>
            <a:ext cx="5336818" cy="688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IMG_1079fr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648858" cy="688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IMG_1079fr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69224" y="0"/>
            <a:ext cx="2936776" cy="68893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3224808" y="504263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Megan</a:t>
            </a:r>
          </a:p>
          <a:p>
            <a:r>
              <a:rPr lang="tr-TR" sz="1200" dirty="0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</p:spTree>
    <p:extLst>
      <p:ext uri="{BB962C8B-B14F-4D97-AF65-F5344CB8AC3E}">
        <p14:creationId xmlns:p14="http://schemas.microsoft.com/office/powerpoint/2010/main" val="12780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MG_3463bit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88" y="-2"/>
            <a:ext cx="5616624" cy="697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IMG_3463bit"/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77"/>
          <a:stretch/>
        </p:blipFill>
        <p:spPr>
          <a:xfrm flipH="1">
            <a:off x="-159568" y="-1"/>
            <a:ext cx="576064" cy="699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IMG_3463bit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961112" y="-25352"/>
            <a:ext cx="3944888" cy="6976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4448267" y="270892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Maxwell</a:t>
            </a:r>
            <a:endParaRPr lang="tr-TR" dirty="0">
              <a:solidFill>
                <a:schemeClr val="bg1">
                  <a:lumMod val="6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180 GSM</a:t>
            </a:r>
          </a:p>
          <a:p>
            <a:r>
              <a:rPr lang="tr-TR" sz="12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</p:spTree>
    <p:extLst>
      <p:ext uri="{BB962C8B-B14F-4D97-AF65-F5344CB8AC3E}">
        <p14:creationId xmlns:p14="http://schemas.microsoft.com/office/powerpoint/2010/main" val="2166984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IMG_3908bit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0712" y="0"/>
            <a:ext cx="511632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IMG_3908bit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23607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IMG_3908bit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7041" y="0"/>
            <a:ext cx="5116329" cy="68665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6249144" y="522920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Mariah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220 GSM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BAMBOO % 95</a:t>
            </a:r>
          </a:p>
          <a:p>
            <a:r>
              <a:rPr lang="tr-T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LYCRA % 5</a:t>
            </a:r>
          </a:p>
        </p:txBody>
      </p:sp>
    </p:spTree>
    <p:extLst>
      <p:ext uri="{BB962C8B-B14F-4D97-AF65-F5344CB8AC3E}">
        <p14:creationId xmlns:p14="http://schemas.microsoft.com/office/powerpoint/2010/main" val="2263193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</TotalTime>
  <Words>432</Words>
  <Application>Microsoft Office PowerPoint</Application>
  <PresentationFormat>A4 Kağıt (210x297 mm)</PresentationFormat>
  <Paragraphs>208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6" baseType="lpstr">
      <vt:lpstr>Organik</vt:lpstr>
      <vt:lpstr>COLLECTION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</dc:title>
  <dc:creator>Gözde Hazır</dc:creator>
  <cp:lastModifiedBy>selin</cp:lastModifiedBy>
  <cp:revision>49</cp:revision>
  <dcterms:created xsi:type="dcterms:W3CDTF">2016-08-09T07:00:50Z</dcterms:created>
  <dcterms:modified xsi:type="dcterms:W3CDTF">2017-02-08T13:18:17Z</dcterms:modified>
</cp:coreProperties>
</file>